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747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Plots of </a:t>
            </a:r>
            <a:r>
              <a:rPr lang="en-US" dirty="0" smtClean="0"/>
              <a:t>CADUSD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Daily and Weekly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76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17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033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8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79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140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560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423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97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741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946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582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873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80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55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255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12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807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1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716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727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705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69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137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15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063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66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082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9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6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163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08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02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576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04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19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637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25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8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42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422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25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16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847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544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85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545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9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5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408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368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76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678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84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820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75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909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001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93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22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1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9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346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47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90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628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49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2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88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58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531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62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294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836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531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92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全屏显示(4:3)</PresentationFormat>
  <Paragraphs>1</Paragraphs>
  <Slides>161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62" baseType="lpstr">
      <vt:lpstr>Office Theme</vt:lpstr>
      <vt:lpstr>Plots of CADUSD for Daily and Weekly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CADUSD Daily and Weekly</dc:title>
  <dc:subject/>
  <dc:creator/>
  <cp:keywords/>
  <dc:description>generated using python-pptx</dc:description>
  <cp:lastModifiedBy>Alice</cp:lastModifiedBy>
  <cp:revision>3</cp:revision>
  <dcterms:created xsi:type="dcterms:W3CDTF">2013-01-27T09:14:16Z</dcterms:created>
  <dcterms:modified xsi:type="dcterms:W3CDTF">2017-04-05T03:39:02Z</dcterms:modified>
  <cp:category/>
</cp:coreProperties>
</file>